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9144000" cx="16256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0" roundtripDataSignature="AMtx7miXjh/Fv63fhycLTWOUm8i32BjT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60" l="0" r="0" t="70"/>
          <a:stretch/>
        </p:blipFill>
        <p:spPr>
          <a:xfrm>
            <a:off x="0" y="38100"/>
            <a:ext cx="16256000" cy="9068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0"/>
          <p:cNvPicPr preferRelativeResize="0"/>
          <p:nvPr/>
        </p:nvPicPr>
        <p:blipFill rotWithShape="1">
          <a:blip r:embed="rId3">
            <a:alphaModFix/>
          </a:blip>
          <a:srcRect b="60" l="0" r="0" t="70"/>
          <a:stretch/>
        </p:blipFill>
        <p:spPr>
          <a:xfrm>
            <a:off x="0" y="38100"/>
            <a:ext cx="16256000" cy="9068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1"/>
          <p:cNvPicPr preferRelativeResize="0"/>
          <p:nvPr/>
        </p:nvPicPr>
        <p:blipFill rotWithShape="1">
          <a:blip r:embed="rId3">
            <a:alphaModFix/>
          </a:blip>
          <a:srcRect b="60" l="0" r="0" t="70"/>
          <a:stretch/>
        </p:blipFill>
        <p:spPr>
          <a:xfrm>
            <a:off x="0" y="38100"/>
            <a:ext cx="16256000" cy="9068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2"/>
          <p:cNvPicPr preferRelativeResize="0"/>
          <p:nvPr/>
        </p:nvPicPr>
        <p:blipFill rotWithShape="1">
          <a:blip r:embed="rId3">
            <a:alphaModFix/>
          </a:blip>
          <a:srcRect b="60" l="0" r="0" t="70"/>
          <a:stretch/>
        </p:blipFill>
        <p:spPr>
          <a:xfrm>
            <a:off x="0" y="38100"/>
            <a:ext cx="16256000" cy="9068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3"/>
          <p:cNvPicPr preferRelativeResize="0"/>
          <p:nvPr/>
        </p:nvPicPr>
        <p:blipFill rotWithShape="1">
          <a:blip r:embed="rId3">
            <a:alphaModFix/>
          </a:blip>
          <a:srcRect b="60" l="0" r="0" t="70"/>
          <a:stretch/>
        </p:blipFill>
        <p:spPr>
          <a:xfrm>
            <a:off x="0" y="38100"/>
            <a:ext cx="16256000" cy="9068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4"/>
          <p:cNvPicPr preferRelativeResize="0"/>
          <p:nvPr/>
        </p:nvPicPr>
        <p:blipFill rotWithShape="1">
          <a:blip r:embed="rId3">
            <a:alphaModFix/>
          </a:blip>
          <a:srcRect b="60" l="0" r="0" t="70"/>
          <a:stretch/>
        </p:blipFill>
        <p:spPr>
          <a:xfrm>
            <a:off x="0" y="38100"/>
            <a:ext cx="16256000" cy="9068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/>
          <p:nvPr/>
        </p:nvPicPr>
        <p:blipFill rotWithShape="1">
          <a:blip r:embed="rId3">
            <a:alphaModFix/>
          </a:blip>
          <a:srcRect b="60" l="0" r="0" t="70"/>
          <a:stretch/>
        </p:blipFill>
        <p:spPr>
          <a:xfrm>
            <a:off x="0" y="38100"/>
            <a:ext cx="16256000" cy="9068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"/>
          <p:cNvPicPr preferRelativeResize="0"/>
          <p:nvPr/>
        </p:nvPicPr>
        <p:blipFill rotWithShape="1">
          <a:blip r:embed="rId3">
            <a:alphaModFix/>
          </a:blip>
          <a:srcRect b="60" l="0" r="0" t="70"/>
          <a:stretch/>
        </p:blipFill>
        <p:spPr>
          <a:xfrm>
            <a:off x="0" y="38100"/>
            <a:ext cx="16256000" cy="9068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4"/>
          <p:cNvPicPr preferRelativeResize="0"/>
          <p:nvPr/>
        </p:nvPicPr>
        <p:blipFill rotWithShape="1">
          <a:blip r:embed="rId3">
            <a:alphaModFix/>
          </a:blip>
          <a:srcRect b="60" l="0" r="0" t="70"/>
          <a:stretch/>
        </p:blipFill>
        <p:spPr>
          <a:xfrm>
            <a:off x="0" y="38100"/>
            <a:ext cx="16256000" cy="9068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"/>
          <p:cNvPicPr preferRelativeResize="0"/>
          <p:nvPr/>
        </p:nvPicPr>
        <p:blipFill rotWithShape="1">
          <a:blip r:embed="rId3">
            <a:alphaModFix/>
          </a:blip>
          <a:srcRect b="60" l="0" r="0" t="70"/>
          <a:stretch/>
        </p:blipFill>
        <p:spPr>
          <a:xfrm>
            <a:off x="0" y="38100"/>
            <a:ext cx="16256000" cy="9068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/>
          <p:cNvPicPr preferRelativeResize="0"/>
          <p:nvPr/>
        </p:nvPicPr>
        <p:blipFill rotWithShape="1">
          <a:blip r:embed="rId3">
            <a:alphaModFix/>
          </a:blip>
          <a:srcRect b="60" l="0" r="0" t="70"/>
          <a:stretch/>
        </p:blipFill>
        <p:spPr>
          <a:xfrm>
            <a:off x="0" y="38100"/>
            <a:ext cx="16256000" cy="9068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7"/>
          <p:cNvPicPr preferRelativeResize="0"/>
          <p:nvPr/>
        </p:nvPicPr>
        <p:blipFill rotWithShape="1">
          <a:blip r:embed="rId3">
            <a:alphaModFix/>
          </a:blip>
          <a:srcRect b="60" l="0" r="0" t="70"/>
          <a:stretch/>
        </p:blipFill>
        <p:spPr>
          <a:xfrm>
            <a:off x="0" y="38100"/>
            <a:ext cx="16256000" cy="9068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8"/>
          <p:cNvPicPr preferRelativeResize="0"/>
          <p:nvPr/>
        </p:nvPicPr>
        <p:blipFill rotWithShape="1">
          <a:blip r:embed="rId3">
            <a:alphaModFix/>
          </a:blip>
          <a:srcRect b="60" l="0" r="0" t="70"/>
          <a:stretch/>
        </p:blipFill>
        <p:spPr>
          <a:xfrm>
            <a:off x="0" y="38100"/>
            <a:ext cx="16256000" cy="9068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9"/>
          <p:cNvPicPr preferRelativeResize="0"/>
          <p:nvPr/>
        </p:nvPicPr>
        <p:blipFill rotWithShape="1">
          <a:blip r:embed="rId3">
            <a:alphaModFix/>
          </a:blip>
          <a:srcRect b="60" l="0" r="0" t="70"/>
          <a:stretch/>
        </p:blipFill>
        <p:spPr>
          <a:xfrm>
            <a:off x="0" y="38100"/>
            <a:ext cx="16256000" cy="9068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