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9144000" cx="1625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gX4o5qNbeN8lMrDuvJWWTqtyya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3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4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