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9144000" cx="1625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jmQ4V69hJYnxjB92NnW+xJTcxg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2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60" l="0" r="0" t="70"/>
          <a:stretch/>
        </p:blipFill>
        <p:spPr>
          <a:xfrm>
            <a:off x="0" y="38100"/>
            <a:ext cx="16256000" cy="906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